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9" r:id="rId1"/>
  </p:sldMasterIdLst>
  <p:sldIdLst>
    <p:sldId id="256" r:id="rId2"/>
    <p:sldId id="257" r:id="rId3"/>
    <p:sldId id="258" r:id="rId4"/>
    <p:sldId id="259" r:id="rId5"/>
    <p:sldId id="262" r:id="rId6"/>
    <p:sldId id="285" r:id="rId7"/>
    <p:sldId id="267" r:id="rId8"/>
    <p:sldId id="269" r:id="rId9"/>
    <p:sldId id="271" r:id="rId10"/>
    <p:sldId id="273" r:id="rId11"/>
    <p:sldId id="274" r:id="rId12"/>
    <p:sldId id="275" r:id="rId13"/>
    <p:sldId id="276" r:id="rId14"/>
    <p:sldId id="284" r:id="rId15"/>
    <p:sldId id="279" r:id="rId16"/>
    <p:sldId id="286" r:id="rId17"/>
    <p:sldId id="264" r:id="rId18"/>
    <p:sldId id="265" r:id="rId19"/>
    <p:sldId id="266" r:id="rId20"/>
    <p:sldId id="260" r:id="rId21"/>
    <p:sldId id="261" r:id="rId22"/>
    <p:sldId id="277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5"/>
    <p:restoredTop sz="94658"/>
  </p:normalViewPr>
  <p:slideViewPr>
    <p:cSldViewPr snapToGrid="0" snapToObjects="1">
      <p:cViewPr varScale="1">
        <p:scale>
          <a:sx n="63" d="100"/>
          <a:sy n="63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4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3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16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6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0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1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EA3F-3787-F941-BE63-5F04A2A0C56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41D7B5-3321-CE41-AD20-B628B484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453159"/>
            <a:ext cx="7766936" cy="164630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Putting the Human in Human Sciences: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Towards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Stronger FCS Messaging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675" y="5847127"/>
            <a:ext cx="4831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Elizabeth Gregory North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Mississippi State University Extension Service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cinema_4.jpg                                                   0003A1C4Firefly                        B86C73C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57301" y="6172200"/>
            <a:ext cx="9572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  <a:latin typeface="Helvetica" charset="0"/>
              </a:rPr>
              <a:t>Contact your local office of the nationwide Cooperative </a:t>
            </a:r>
            <a:r>
              <a:rPr lang="en-US" altLang="en-US" sz="1400">
                <a:solidFill>
                  <a:srgbClr val="FDE503"/>
                </a:solidFill>
                <a:latin typeface="Helvetica" charset="0"/>
              </a:rPr>
              <a:t>Extension</a:t>
            </a:r>
            <a:r>
              <a:rPr lang="en-US" altLang="en-US" sz="1400">
                <a:solidFill>
                  <a:srgbClr val="FFFF00"/>
                </a:solidFill>
                <a:latin typeface="Helvetica" charset="0"/>
              </a:rPr>
              <a:t> Service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14" y="588580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What your clients and partners say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94" y="2087013"/>
            <a:ext cx="9286473" cy="4418888"/>
          </a:xfrm>
        </p:spPr>
        <p:txBody>
          <a:bodyPr>
            <a:noAutofit/>
          </a:bodyPr>
          <a:lstStyle/>
          <a:p>
            <a:r>
              <a:rPr lang="en-US" sz="3200" dirty="0"/>
              <a:t>I never thought my kids would eat vegetables. Now they even like them for </a:t>
            </a:r>
            <a:r>
              <a:rPr lang="en-US" sz="3200" dirty="0" smtClean="0"/>
              <a:t>snacks!																	</a:t>
            </a:r>
            <a:r>
              <a:rPr lang="en-US" sz="3200" i="1" dirty="0" smtClean="0"/>
              <a:t>EFNEP client</a:t>
            </a:r>
          </a:p>
          <a:p>
            <a:endParaRPr lang="en-US" sz="3200" dirty="0"/>
          </a:p>
          <a:p>
            <a:r>
              <a:rPr lang="en-US" sz="3200" dirty="0"/>
              <a:t>The ladies in the </a:t>
            </a:r>
            <a:r>
              <a:rPr lang="en-US" sz="3200" dirty="0" smtClean="0"/>
              <a:t>EFNEP </a:t>
            </a:r>
            <a:r>
              <a:rPr lang="en-US" sz="3200" dirty="0"/>
              <a:t>classes are managing their food stamps so well that they haven’t needed emergency food </a:t>
            </a:r>
            <a:r>
              <a:rPr lang="en-US" sz="3200" dirty="0" smtClean="0"/>
              <a:t>assistance.			</a:t>
            </a:r>
            <a:br>
              <a:rPr lang="en-US" sz="3200" dirty="0" smtClean="0"/>
            </a:br>
            <a:r>
              <a:rPr lang="en-US" sz="3200" dirty="0" smtClean="0"/>
              <a:t>										</a:t>
            </a:r>
            <a:r>
              <a:rPr lang="en-US" sz="3200" i="1" dirty="0" smtClean="0"/>
              <a:t>Agency coordinator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852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54" y="2444367"/>
            <a:ext cx="9286473" cy="3136625"/>
          </a:xfrm>
        </p:spPr>
        <p:txBody>
          <a:bodyPr>
            <a:noAutofit/>
          </a:bodyPr>
          <a:lstStyle/>
          <a:p>
            <a:r>
              <a:rPr lang="en-US" sz="3200" dirty="0"/>
              <a:t>I have bragged and bragged about my wife. Last year we bought our Thanksgiving dinner at the grocery store. This year, she made us a feast with all the trimmings, gravy and </a:t>
            </a:r>
            <a:r>
              <a:rPr lang="en-US" sz="3200" dirty="0" smtClean="0"/>
              <a:t>everything. I </a:t>
            </a:r>
            <a:r>
              <a:rPr lang="en-US" sz="3200" dirty="0"/>
              <a:t>am so proud of her!</a:t>
            </a:r>
            <a:br>
              <a:rPr lang="en-US" sz="3200" dirty="0"/>
            </a:br>
            <a:r>
              <a:rPr lang="en-US" sz="3200" dirty="0"/>
              <a:t>										</a:t>
            </a:r>
            <a:r>
              <a:rPr lang="en-US" sz="3200" i="1" dirty="0" smtClean="0"/>
              <a:t>Husband </a:t>
            </a:r>
            <a:r>
              <a:rPr lang="en-US" sz="3200" i="1" dirty="0"/>
              <a:t>of </a:t>
            </a:r>
            <a:r>
              <a:rPr lang="en-US" sz="3200" i="1" dirty="0" smtClean="0"/>
              <a:t>EFNEP </a:t>
            </a:r>
            <a:r>
              <a:rPr lang="en-US" sz="3200" i="1" dirty="0"/>
              <a:t>client</a:t>
            </a:r>
            <a:br>
              <a:rPr lang="en-US" sz="3200" i="1" dirty="0"/>
            </a:br>
            <a:endParaRPr lang="en-US" sz="32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1064" y="57282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What your clients and partners say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5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What your clients and partners say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94" y="2391819"/>
            <a:ext cx="9286473" cy="2390391"/>
          </a:xfrm>
        </p:spPr>
        <p:txBody>
          <a:bodyPr>
            <a:noAutofit/>
          </a:bodyPr>
          <a:lstStyle/>
          <a:p>
            <a:r>
              <a:rPr lang="en-US" sz="3200" dirty="0"/>
              <a:t>Our speaker today was a teen mom just like me, but she has accomplished a lot.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That </a:t>
            </a:r>
            <a:r>
              <a:rPr lang="en-US" sz="3200" dirty="0"/>
              <a:t>gave me hope.							</a:t>
            </a:r>
            <a:br>
              <a:rPr lang="en-US" sz="3200" dirty="0"/>
            </a:br>
            <a:r>
              <a:rPr lang="en-US" sz="3200" dirty="0" smtClean="0"/>
              <a:t>											</a:t>
            </a:r>
            <a:r>
              <a:rPr lang="en-US" sz="3200" i="1" dirty="0" smtClean="0"/>
              <a:t>EFNEP </a:t>
            </a:r>
            <a:r>
              <a:rPr lang="en-US" sz="3200" i="1" dirty="0"/>
              <a:t>youth client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7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Strong impact data: 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reasons to believe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94" y="2391819"/>
            <a:ext cx="9286473" cy="2390391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Your state and federal reports</a:t>
            </a:r>
          </a:p>
          <a:p>
            <a:r>
              <a:rPr lang="en-US" sz="3200" dirty="0" smtClean="0"/>
              <a:t>Your program evaluations</a:t>
            </a:r>
          </a:p>
          <a:p>
            <a:r>
              <a:rPr lang="en-US" sz="3200" dirty="0" err="1" smtClean="0"/>
              <a:t>landgrantimpacts.org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952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Your professional communicators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22" y="2307733"/>
            <a:ext cx="9286473" cy="2747743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Your communicators at your own institution</a:t>
            </a:r>
          </a:p>
          <a:p>
            <a:r>
              <a:rPr lang="en-US" sz="3200" dirty="0" smtClean="0"/>
              <a:t>The members of the PLN Communications Committee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175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Lessons from advertising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6970"/>
            <a:ext cx="9243280" cy="1320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Boring marketing language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973093"/>
            <a:ext cx="4185623" cy="576262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549355"/>
            <a:ext cx="4185623" cy="33041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Features of our product.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973093"/>
            <a:ext cx="4185618" cy="576262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</a:rPr>
              <a:t>Meaning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549355"/>
            <a:ext cx="4185617" cy="3304117"/>
          </a:xfrm>
        </p:spPr>
        <p:txBody>
          <a:bodyPr>
            <a:normAutofit/>
          </a:bodyPr>
          <a:lstStyle/>
          <a:p>
            <a:r>
              <a:rPr lang="en-US" sz="3600" dirty="0"/>
              <a:t>What we do.</a:t>
            </a:r>
          </a:p>
        </p:txBody>
      </p:sp>
    </p:spTree>
    <p:extLst>
      <p:ext uri="{BB962C8B-B14F-4D97-AF65-F5344CB8AC3E}">
        <p14:creationId xmlns:p14="http://schemas.microsoft.com/office/powerpoint/2010/main" val="188478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6970"/>
            <a:ext cx="8596668" cy="1320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Better marketing language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998145"/>
            <a:ext cx="4185623" cy="576262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574407"/>
            <a:ext cx="4185623" cy="33041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Benefits to the customer.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998145"/>
            <a:ext cx="4185618" cy="576262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</a:rPr>
              <a:t>Meaning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574407"/>
            <a:ext cx="4185617" cy="3304117"/>
          </a:xfrm>
        </p:spPr>
        <p:txBody>
          <a:bodyPr>
            <a:normAutofit/>
          </a:bodyPr>
          <a:lstStyle/>
          <a:p>
            <a:r>
              <a:rPr lang="en-US" sz="3600" smtClean="0"/>
              <a:t>What’s in it for you.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154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6970"/>
            <a:ext cx="8596668" cy="1320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Best marketing language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998145"/>
            <a:ext cx="4185623" cy="576262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574407"/>
            <a:ext cx="4185623" cy="33041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customer’s experience.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998145"/>
            <a:ext cx="4185618" cy="576262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</a:rPr>
              <a:t>Meaning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574407"/>
            <a:ext cx="4185617" cy="33041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your life will be like.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1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Why do </a:t>
            </a: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				do what you do?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1425723"/>
            <a:ext cx="8301789" cy="5338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" y="601248"/>
            <a:ext cx="92086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Our mp3 player has storage for 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1 GB of mp3s. It weighs only 6.5 ounces and offers long battery life and fast transfer speeds.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6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42" y="1691012"/>
            <a:ext cx="7070092" cy="4713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5781" y="507508"/>
            <a:ext cx="9056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iPod: 1,000 songs in your pocket.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Best approach for Extension FCS: accountability communications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782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smtClean="0"/>
              <a:t>Combine </a:t>
            </a:r>
          </a:p>
          <a:p>
            <a:r>
              <a:rPr lang="en-US" sz="3600" dirty="0" smtClean="0"/>
              <a:t>High-quality impact and evaluation data (quantitative)</a:t>
            </a:r>
            <a:br>
              <a:rPr lang="en-US" sz="3600" dirty="0" smtClean="0"/>
            </a:br>
            <a:r>
              <a:rPr lang="en-US" sz="10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with</a:t>
            </a:r>
          </a:p>
          <a:p>
            <a:r>
              <a:rPr lang="en-US" sz="3600" dirty="0" smtClean="0"/>
              <a:t>High-quality quotes, photos, and stories of the real people whose lives have changed because of FCS</a:t>
            </a:r>
          </a:p>
        </p:txBody>
      </p:sp>
    </p:spTree>
    <p:extLst>
      <p:ext uri="{BB962C8B-B14F-4D97-AF65-F5344CB8AC3E}">
        <p14:creationId xmlns:p14="http://schemas.microsoft.com/office/powerpoint/2010/main" val="31081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60652" cy="149246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Best approach for Extension FCS: </a:t>
            </a: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client recruitment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2621"/>
            <a:ext cx="8596668" cy="3880773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High-quality quotes, photos, and stories of the real people whose lives have changed because of FCS.</a:t>
            </a:r>
          </a:p>
          <a:p>
            <a:r>
              <a:rPr lang="en-US" sz="3600" dirty="0" smtClean="0"/>
              <a:t>Help them see themselves in the programs.</a:t>
            </a:r>
          </a:p>
          <a:p>
            <a:r>
              <a:rPr lang="en-US" sz="3600" dirty="0" smtClean="0"/>
              <a:t>Inspire them to imagine what their lives can be like.</a:t>
            </a:r>
          </a:p>
        </p:txBody>
      </p:sp>
    </p:spTree>
    <p:extLst>
      <p:ext uri="{BB962C8B-B14F-4D97-AF65-F5344CB8AC3E}">
        <p14:creationId xmlns:p14="http://schemas.microsoft.com/office/powerpoint/2010/main" val="52430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Write your own ad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6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First: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Identify your audience. 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Choose only ONE!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49773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Extension clients, or end users</a:t>
            </a:r>
          </a:p>
          <a:p>
            <a:r>
              <a:rPr lang="en-US" sz="4000" dirty="0" smtClean="0"/>
              <a:t>Potential partners</a:t>
            </a:r>
          </a:p>
          <a:p>
            <a:r>
              <a:rPr lang="en-US" sz="4000" dirty="0" smtClean="0"/>
              <a:t>Elected officials</a:t>
            </a:r>
          </a:p>
          <a:p>
            <a:r>
              <a:rPr lang="en-US" sz="4000" dirty="0" smtClean="0"/>
              <a:t>Grantors</a:t>
            </a:r>
          </a:p>
          <a:p>
            <a:r>
              <a:rPr lang="en-US" sz="4000" dirty="0" smtClean="0"/>
              <a:t>Others?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6577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Second: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Assemble your ideas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9538721" cy="46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AIDA formula</a:t>
            </a:r>
          </a:p>
          <a:p>
            <a:r>
              <a:rPr lang="en-US" sz="4000" dirty="0" smtClean="0"/>
              <a:t>Something to grab their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4000" dirty="0" smtClean="0"/>
              <a:t>TTENTION.</a:t>
            </a:r>
          </a:p>
          <a:p>
            <a:r>
              <a:rPr lang="en-US" sz="4000" dirty="0" smtClean="0"/>
              <a:t>Something to hold their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4000" dirty="0" smtClean="0"/>
              <a:t>NTEREST.</a:t>
            </a:r>
          </a:p>
          <a:p>
            <a:r>
              <a:rPr lang="en-US" sz="4000" dirty="0" smtClean="0"/>
              <a:t>Something to inspire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4000" dirty="0" smtClean="0"/>
              <a:t>ESIRE.</a:t>
            </a:r>
          </a:p>
          <a:p>
            <a:r>
              <a:rPr lang="en-US" sz="4000" dirty="0" smtClean="0"/>
              <a:t>A clear call to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4000" dirty="0" smtClean="0"/>
              <a:t>CTION.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097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6266" cy="1320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Third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:</a:t>
            </a: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Write it down and turn it in!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9538721" cy="46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Does it have all the elements?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210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90888"/>
            <a:ext cx="8377394" cy="55922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5" y="529391"/>
            <a:ext cx="8384005" cy="558933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06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0" y="350729"/>
            <a:ext cx="8700596" cy="578106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04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9137784" cy="182658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Your assets: resources for 												building better messages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7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18611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The Living Well Campaign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99" y="2937200"/>
            <a:ext cx="4893292" cy="3255165"/>
          </a:xfrm>
        </p:spPr>
      </p:pic>
      <p:sp>
        <p:nvSpPr>
          <p:cNvPr id="7" name="TextBox 6"/>
          <p:cNvSpPr txBox="1"/>
          <p:nvPr/>
        </p:nvSpPr>
        <p:spPr>
          <a:xfrm>
            <a:off x="677334" y="1864984"/>
            <a:ext cx="873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Raising kids, eating right, spending smart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2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inema_2.jpg                                                   0003A1C4Firefly                        B86C73C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57301" y="6172200"/>
            <a:ext cx="9572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  <a:latin typeface="Helvetica" charset="0"/>
              </a:rPr>
              <a:t>Contact your local office of the nationwide Cooperative </a:t>
            </a:r>
            <a:r>
              <a:rPr lang="en-US" altLang="en-US" sz="1400">
                <a:solidFill>
                  <a:srgbClr val="FDE503"/>
                </a:solidFill>
                <a:latin typeface="Helvetica" charset="0"/>
              </a:rPr>
              <a:t>Extension</a:t>
            </a:r>
            <a:r>
              <a:rPr lang="en-US" altLang="en-US" sz="1400">
                <a:solidFill>
                  <a:srgbClr val="FFFF00"/>
                </a:solidFill>
                <a:latin typeface="Helvetica" charset="0"/>
              </a:rPr>
              <a:t> Service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inema_3.jpg                                                   0003A1C4Firefly                        B86C73C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257301" y="6172200"/>
            <a:ext cx="9572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dirty="0">
                <a:solidFill>
                  <a:srgbClr val="FFFF00"/>
                </a:solidFill>
                <a:latin typeface="Helvetica" charset="0"/>
              </a:rPr>
              <a:t>Contact your local office of the nationwide Cooperative </a:t>
            </a:r>
            <a:r>
              <a:rPr lang="en-US" altLang="en-US" sz="1400" dirty="0">
                <a:solidFill>
                  <a:srgbClr val="FDE503"/>
                </a:solidFill>
                <a:latin typeface="Helvetica" charset="0"/>
              </a:rPr>
              <a:t>Extension</a:t>
            </a:r>
            <a:r>
              <a:rPr lang="en-US" altLang="en-US" sz="1400" dirty="0">
                <a:solidFill>
                  <a:srgbClr val="FFFF00"/>
                </a:solidFill>
                <a:latin typeface="Helvetica" charset="0"/>
              </a:rPr>
              <a:t> Service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1133</TotalTime>
  <Words>383</Words>
  <Application>Microsoft Office PowerPoint</Application>
  <PresentationFormat>Widescreen</PresentationFormat>
  <Paragraphs>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Cambria</vt:lpstr>
      <vt:lpstr>Helvetica</vt:lpstr>
      <vt:lpstr>Trebuchet MS</vt:lpstr>
      <vt:lpstr>Wingdings 3</vt:lpstr>
      <vt:lpstr>Facet</vt:lpstr>
      <vt:lpstr>Putting the Human in Human Sciences: Towards Stronger FCS Messaging </vt:lpstr>
      <vt:lpstr>Why do you      do what you do?</vt:lpstr>
      <vt:lpstr>PowerPoint Presentation</vt:lpstr>
      <vt:lpstr>PowerPoint Presentation</vt:lpstr>
      <vt:lpstr>PowerPoint Presentation</vt:lpstr>
      <vt:lpstr>Your assets: resources for             building better messages</vt:lpstr>
      <vt:lpstr>The Living Well Campaign</vt:lpstr>
      <vt:lpstr>PowerPoint Presentation</vt:lpstr>
      <vt:lpstr>PowerPoint Presentation</vt:lpstr>
      <vt:lpstr>PowerPoint Presentation</vt:lpstr>
      <vt:lpstr>What your clients and partners say</vt:lpstr>
      <vt:lpstr>PowerPoint Presentation</vt:lpstr>
      <vt:lpstr>What your clients and partners say</vt:lpstr>
      <vt:lpstr>Strong impact data:  reasons to believe</vt:lpstr>
      <vt:lpstr>Your professional communicators</vt:lpstr>
      <vt:lpstr>Lessons from advertising</vt:lpstr>
      <vt:lpstr>Boring marketing language</vt:lpstr>
      <vt:lpstr>Better marketing language</vt:lpstr>
      <vt:lpstr>Best marketing language</vt:lpstr>
      <vt:lpstr>PowerPoint Presentation</vt:lpstr>
      <vt:lpstr>PowerPoint Presentation</vt:lpstr>
      <vt:lpstr>Best approach for Extension FCS: accountability communications</vt:lpstr>
      <vt:lpstr>Best approach for Extension FCS: client recruitment</vt:lpstr>
      <vt:lpstr>Write your own ad</vt:lpstr>
      <vt:lpstr>First: Identify your audience.  Choose only ONE!</vt:lpstr>
      <vt:lpstr>Second: Assemble your ideas</vt:lpstr>
      <vt:lpstr>Third: Write it down and turn it in!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Stronger  FCS Messaging</dc:title>
  <dc:creator>Elizabeth North</dc:creator>
  <cp:lastModifiedBy>Stephenson, Laura</cp:lastModifiedBy>
  <cp:revision>31</cp:revision>
  <dcterms:created xsi:type="dcterms:W3CDTF">2016-08-11T22:58:23Z</dcterms:created>
  <dcterms:modified xsi:type="dcterms:W3CDTF">2016-08-24T12:13:29Z</dcterms:modified>
</cp:coreProperties>
</file>